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3" autoAdjust="0"/>
    <p:restoredTop sz="94660"/>
  </p:normalViewPr>
  <p:slideViewPr>
    <p:cSldViewPr snapToGrid="0">
      <p:cViewPr varScale="1">
        <p:scale>
          <a:sx n="92" d="100"/>
          <a:sy n="92" d="100"/>
        </p:scale>
        <p:origin x="96" y="7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FB02A5-4915-48F8-BC55-40FB852A0A57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96217F-7367-4C0C-A108-F43AA506C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3933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96217F-7367-4C0C-A108-F43AA506C13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779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29ECD-0D1C-E345-A95D-A7B0BFB1CB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3670BF-461E-C212-C91C-E9D940F763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AEE0A9-9CE7-DB0A-EE4A-0D55A0ADC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D37D9-0849-49B3-A8E3-6BD1F1C0612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C8C3F-11E7-B420-B7B7-929ED87DE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B339D-A0EF-FFAA-6A3D-6026932C9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F7EC8-5FCF-4AB3-80E8-D57B38AB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470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94CFA-A5BF-7374-87E2-5C6517D64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11BED-0248-7192-85EC-94B29B69D9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332C7-30EB-4F4A-8A58-3DD201DDE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D37D9-0849-49B3-A8E3-6BD1F1C0612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C1A577-0059-9693-1866-7C26CA4DA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798AE5-18FC-D823-FF42-102CF1F07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F7EC8-5FCF-4AB3-80E8-D57B38AB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486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F0AF85-F1FD-A80A-0E7E-F36109B140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B5F644-D783-4471-2778-C3BBBEFC9E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8BED7-E2B0-61AC-1C0B-CF1960C56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D37D9-0849-49B3-A8E3-6BD1F1C0612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318966-4DCC-C9BB-8E4D-2D89E78CC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63FD3A-5A2A-6E04-C39E-11ED9D570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F7EC8-5FCF-4AB3-80E8-D57B38AB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094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A56E1-EB13-7BBD-C768-B62D9DB27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F0962-750B-FDBC-AA61-43405237D6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77636E-38E5-C701-228A-9BA1B4E68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D37D9-0849-49B3-A8E3-6BD1F1C0612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FEC500-8EBA-C28A-C0F5-35CDF62E7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FC812D-7275-6DAD-45F1-F125CE3CB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F7EC8-5FCF-4AB3-80E8-D57B38AB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032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A60AA-51D8-99BF-0F5B-1A1F8C634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403362-366E-08D2-2405-BB6DC3201F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DA34C-C938-ADDC-C279-9FEC4D973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D37D9-0849-49B3-A8E3-6BD1F1C0612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C6974-8262-8638-328F-0E7AAE6CC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BD128-37B5-F6A2-4714-CF0553BE3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F7EC8-5FCF-4AB3-80E8-D57B38AB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563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AE2D7-559D-3DC1-5CDD-075F74994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CB490-5194-7256-5855-4AFDA008AA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8094C2-22EC-D9BD-1996-A8467FF753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26E91-EE31-D8C1-9139-4147C5905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D37D9-0849-49B3-A8E3-6BD1F1C0612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4EDBE1-8CA3-C12E-3DBB-B8366557B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24CA90-79D2-A6C3-1FF3-0AA00E03E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F7EC8-5FCF-4AB3-80E8-D57B38AB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74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24FBC-8396-AFC9-ECDE-8832609E6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11CEBA-9DCF-8224-AD9A-4700E62A8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56BD09-1EAA-7891-1B4D-F77BB5C460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A6BA54-579C-D6E1-6A61-89B68ACFF2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99F376-5BE1-6F19-DF56-6953B4F547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8C5FF0-705D-FBA6-BA14-A8D97AEB5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D37D9-0849-49B3-A8E3-6BD1F1C0612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DE562A-8898-AEAE-60F6-A95203612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55F0B5-BA26-FE6D-DDF9-DDF1F5874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F7EC8-5FCF-4AB3-80E8-D57B38AB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606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8CB17-2C74-00C4-FE72-B7F3CF9B5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CB558D-3AF5-D1D6-C240-87307CB87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D37D9-0849-49B3-A8E3-6BD1F1C0612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93A875-C19D-E484-E14A-5E543EDBA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CB0EF5-8F6F-1172-730E-112A11B7B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F7EC8-5FCF-4AB3-80E8-D57B38AB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514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8F464D-0E4B-C132-DA14-85E409217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D37D9-0849-49B3-A8E3-6BD1F1C0612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200BF4-393C-713D-4296-3146588B6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DBB9AC-0B84-97CA-EF46-6EBD16EB1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F7EC8-5FCF-4AB3-80E8-D57B38AB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155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65983-5EE1-7C17-A588-D7CB42361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A45C9-2657-41EC-595F-05AEEAD47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BCB031-734B-F0EE-EDF7-05E697F86F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A7C1EF-8FDB-697F-FB44-E1A35C0B0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D37D9-0849-49B3-A8E3-6BD1F1C0612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4387F2-32CA-42EA-2769-3BA4A634E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D5968F-3CFF-B6C0-3A1A-1B0667607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F7EC8-5FCF-4AB3-80E8-D57B38AB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366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7F7E7-C1EC-0F9C-4D91-34C2B6891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2DAD8E-4B80-A93F-0AA7-17C2C6EAE6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3D2279-DEEA-703D-7B69-7FEFAA9B2F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9AE25C-8489-90AD-8B01-0EF0CE64B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D37D9-0849-49B3-A8E3-6BD1F1C0612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03096A-9809-B076-FDE9-829D5495B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873C10-6120-0C72-918A-CD42CCB25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F7EC8-5FCF-4AB3-80E8-D57B38AB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874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0197F4-9482-C725-4777-534119ED0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6B09E1-17EB-D3B0-8BFF-2669DFC86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EF3C0-F8B5-FE3B-D887-6E41AE5BF9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5D37D9-0849-49B3-A8E3-6BD1F1C06125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2AB6D-F074-D755-D4BB-33B24767FB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39836-A641-23FC-FA1D-C2194CCE6F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3F7EC8-5FCF-4AB3-80E8-D57B38AB4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000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8920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C47B5D-B618-E5F1-F371-9E6CE24CCD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group of different colored maps&#10;&#10;Description automatically generated">
            <a:extLst>
              <a:ext uri="{FF2B5EF4-FFF2-40B4-BE49-F238E27FC236}">
                <a16:creationId xmlns:a16="http://schemas.microsoft.com/office/drawing/2014/main" id="{516A1B24-150A-3855-4877-D91DE98140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25" t="11454" r="9318" b="12940"/>
          <a:stretch/>
        </p:blipFill>
        <p:spPr>
          <a:xfrm>
            <a:off x="1600200" y="654627"/>
            <a:ext cx="9455727" cy="5185064"/>
          </a:xfrm>
          <a:prstGeom prst="rect">
            <a:avLst/>
          </a:prstGeom>
        </p:spPr>
      </p:pic>
      <p:pic>
        <p:nvPicPr>
          <p:cNvPr id="30" name="Picture 29" descr="A group of different colored maps&#10;&#10;Description automatically generated">
            <a:extLst>
              <a:ext uri="{FF2B5EF4-FFF2-40B4-BE49-F238E27FC236}">
                <a16:creationId xmlns:a16="http://schemas.microsoft.com/office/drawing/2014/main" id="{57A44A24-6BE5-8D58-C2DB-00ED451D8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92" t="75999" r="9318" b="12031"/>
          <a:stretch/>
        </p:blipFill>
        <p:spPr>
          <a:xfrm>
            <a:off x="5666510" y="4946072"/>
            <a:ext cx="5399808" cy="82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502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graph of a number of numbers and a graph&#10;&#10;Description automatically generated with medium confidence">
            <a:extLst>
              <a:ext uri="{FF2B5EF4-FFF2-40B4-BE49-F238E27FC236}">
                <a16:creationId xmlns:a16="http://schemas.microsoft.com/office/drawing/2014/main" id="{29D61AEE-8D46-1EBC-7480-A1F7193FF0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8" t="11338" r="29490" b="26872"/>
          <a:stretch/>
        </p:blipFill>
        <p:spPr>
          <a:xfrm>
            <a:off x="8132767" y="1038297"/>
            <a:ext cx="3903518" cy="2712027"/>
          </a:xfrm>
          <a:prstGeom prst="rect">
            <a:avLst/>
          </a:prstGeom>
        </p:spPr>
      </p:pic>
      <p:pic>
        <p:nvPicPr>
          <p:cNvPr id="9" name="Picture 8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132254A7-58D0-BA66-0B68-0CAAA5E3E0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" t="11013" r="28845" b="31051"/>
          <a:stretch/>
        </p:blipFill>
        <p:spPr>
          <a:xfrm>
            <a:off x="113212" y="1029294"/>
            <a:ext cx="3988526" cy="25429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48CBBB-4739-2113-75D1-5C603E9D7183}"/>
              </a:ext>
            </a:extLst>
          </p:cNvPr>
          <p:cNvSpPr txBox="1"/>
          <p:nvPr/>
        </p:nvSpPr>
        <p:spPr>
          <a:xfrm>
            <a:off x="113211" y="761298"/>
            <a:ext cx="39885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/>
              <a:t>            A) Biochar Carbon Sequestration</a:t>
            </a:r>
          </a:p>
        </p:txBody>
      </p:sp>
      <p:pic>
        <p:nvPicPr>
          <p:cNvPr id="5" name="Picture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1DC9AD00-3AC0-7563-5E7D-7E2822C6C5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8" t="11347" r="28997" b="30718"/>
          <a:stretch/>
        </p:blipFill>
        <p:spPr>
          <a:xfrm>
            <a:off x="4101737" y="1024442"/>
            <a:ext cx="3988526" cy="25429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1BE9E4-0E23-3E7E-6568-E28C22D21392}"/>
              </a:ext>
            </a:extLst>
          </p:cNvPr>
          <p:cNvSpPr txBox="1"/>
          <p:nvPr/>
        </p:nvSpPr>
        <p:spPr>
          <a:xfrm>
            <a:off x="4101737" y="761298"/>
            <a:ext cx="39885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/>
              <a:t>            B) Biochar Carbon Avoidance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70BCAF-423D-F45D-5264-F139D7259B73}"/>
              </a:ext>
            </a:extLst>
          </p:cNvPr>
          <p:cNvSpPr txBox="1"/>
          <p:nvPr/>
        </p:nvSpPr>
        <p:spPr>
          <a:xfrm>
            <a:off x="8090263" y="761298"/>
            <a:ext cx="39885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/>
              <a:t>            C) Biochar Price Histogram</a:t>
            </a:r>
          </a:p>
        </p:txBody>
      </p:sp>
      <p:pic>
        <p:nvPicPr>
          <p:cNvPr id="11" name="Picture 10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AADD1318-05B8-26BD-E032-0BFB0AF416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35" t="12963" r="1528" b="66404"/>
          <a:stretch/>
        </p:blipFill>
        <p:spPr>
          <a:xfrm>
            <a:off x="681906" y="2603657"/>
            <a:ext cx="863526" cy="56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606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network&#10;&#10;Description automatically generated with medium confidence">
            <a:extLst>
              <a:ext uri="{FF2B5EF4-FFF2-40B4-BE49-F238E27FC236}">
                <a16:creationId xmlns:a16="http://schemas.microsoft.com/office/drawing/2014/main" id="{09F7D5B1-66E9-13FC-DC03-0740A2702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78" t="6556" r="9147" b="8561"/>
          <a:stretch/>
        </p:blipFill>
        <p:spPr>
          <a:xfrm>
            <a:off x="1600199" y="-1007609"/>
            <a:ext cx="9372600" cy="5611091"/>
          </a:xfrm>
          <a:prstGeom prst="rect">
            <a:avLst/>
          </a:prstGeom>
        </p:spPr>
      </p:pic>
      <p:pic>
        <p:nvPicPr>
          <p:cNvPr id="19" name="Picture 18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6FA2B045-1F75-435C-DD46-B42FC3DA0D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51" b="29153"/>
          <a:stretch/>
        </p:blipFill>
        <p:spPr>
          <a:xfrm>
            <a:off x="1600199" y="4938480"/>
            <a:ext cx="5457498" cy="2451605"/>
          </a:xfrm>
          <a:prstGeom prst="rect">
            <a:avLst/>
          </a:prstGeom>
        </p:spPr>
      </p:pic>
      <p:pic>
        <p:nvPicPr>
          <p:cNvPr id="23" name="Picture 22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0740BB8A-37E3-CEE1-980F-37121CB982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6" t="10886" r="29495"/>
          <a:stretch/>
        </p:blipFill>
        <p:spPr>
          <a:xfrm>
            <a:off x="7057697" y="4208627"/>
            <a:ext cx="3915102" cy="391131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53AE484-4FEE-05B6-55F4-36E349CFCF77}"/>
              </a:ext>
            </a:extLst>
          </p:cNvPr>
          <p:cNvSpPr txBox="1"/>
          <p:nvPr/>
        </p:nvSpPr>
        <p:spPr>
          <a:xfrm>
            <a:off x="1680939" y="-1007609"/>
            <a:ext cx="39885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/>
              <a:t>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18F5C0-CB22-C4AF-A074-F3435CEF2C22}"/>
              </a:ext>
            </a:extLst>
          </p:cNvPr>
          <p:cNvSpPr txBox="1"/>
          <p:nvPr/>
        </p:nvSpPr>
        <p:spPr>
          <a:xfrm>
            <a:off x="1693718" y="4938480"/>
            <a:ext cx="39885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/>
              <a:t>B)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D98BA0-CE82-BCE9-9AFB-2A94D486DEA1}"/>
              </a:ext>
            </a:extLst>
          </p:cNvPr>
          <p:cNvSpPr txBox="1"/>
          <p:nvPr/>
        </p:nvSpPr>
        <p:spPr>
          <a:xfrm>
            <a:off x="7057697" y="4208627"/>
            <a:ext cx="39885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/>
              <a:t>C)</a:t>
            </a:r>
          </a:p>
        </p:txBody>
      </p:sp>
    </p:spTree>
    <p:extLst>
      <p:ext uri="{BB962C8B-B14F-4D97-AF65-F5344CB8AC3E}">
        <p14:creationId xmlns:p14="http://schemas.microsoft.com/office/powerpoint/2010/main" val="3107034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circular diagram with text&#10;&#10;Description automatically generated with medium confidence">
            <a:extLst>
              <a:ext uri="{FF2B5EF4-FFF2-40B4-BE49-F238E27FC236}">
                <a16:creationId xmlns:a16="http://schemas.microsoft.com/office/drawing/2014/main" id="{9225F4CF-E6BD-8321-6862-C983FE2F3B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5929" y="4721179"/>
            <a:ext cx="2926086" cy="2194564"/>
          </a:xfrm>
          <a:prstGeom prst="rect">
            <a:avLst/>
          </a:prstGeom>
        </p:spPr>
      </p:pic>
      <p:pic>
        <p:nvPicPr>
          <p:cNvPr id="15" name="Picture 14" descr="A circular chart with black text&#10;&#10;Description automatically generated">
            <a:extLst>
              <a:ext uri="{FF2B5EF4-FFF2-40B4-BE49-F238E27FC236}">
                <a16:creationId xmlns:a16="http://schemas.microsoft.com/office/drawing/2014/main" id="{50775DBD-7AE5-9844-3C90-E34B504C6C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842" y="4687309"/>
            <a:ext cx="2849094" cy="2136821"/>
          </a:xfrm>
          <a:prstGeom prst="rect">
            <a:avLst/>
          </a:prstGeom>
        </p:spPr>
      </p:pic>
      <p:pic>
        <p:nvPicPr>
          <p:cNvPr id="13" name="Picture 12" descr="A chart with colorful dots and text&#10;&#10;Description automatically generated">
            <a:extLst>
              <a:ext uri="{FF2B5EF4-FFF2-40B4-BE49-F238E27FC236}">
                <a16:creationId xmlns:a16="http://schemas.microsoft.com/office/drawing/2014/main" id="{E3D10C5E-1867-0907-CA0B-E7D2AF4BD9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842" y="260264"/>
            <a:ext cx="5852172" cy="43891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86F167A-392E-D63F-2539-5D9BD11991B8}"/>
              </a:ext>
            </a:extLst>
          </p:cNvPr>
          <p:cNvSpPr txBox="1"/>
          <p:nvPr/>
        </p:nvSpPr>
        <p:spPr>
          <a:xfrm>
            <a:off x="1510446" y="542537"/>
            <a:ext cx="39885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/>
              <a:t>A)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3E28B8-F3DF-3D9D-4DF9-B4DD7F427FDB}"/>
              </a:ext>
            </a:extLst>
          </p:cNvPr>
          <p:cNvSpPr txBox="1"/>
          <p:nvPr/>
        </p:nvSpPr>
        <p:spPr>
          <a:xfrm>
            <a:off x="1109842" y="4750956"/>
            <a:ext cx="398852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/>
              <a:t>B)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FB1EA5-0910-0107-EDE8-3906E3F11486}"/>
              </a:ext>
            </a:extLst>
          </p:cNvPr>
          <p:cNvSpPr txBox="1"/>
          <p:nvPr/>
        </p:nvSpPr>
        <p:spPr>
          <a:xfrm>
            <a:off x="4101737" y="4741783"/>
            <a:ext cx="2860277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/>
              <a:t>C)</a:t>
            </a:r>
          </a:p>
        </p:txBody>
      </p:sp>
    </p:spTree>
    <p:extLst>
      <p:ext uri="{BB962C8B-B14F-4D97-AF65-F5344CB8AC3E}">
        <p14:creationId xmlns:p14="http://schemas.microsoft.com/office/powerpoint/2010/main" val="4148838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31</Words>
  <Application>Microsoft Office PowerPoint</Application>
  <PresentationFormat>Widescreen</PresentationFormat>
  <Paragraphs>10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Nathan Preuss</dc:creator>
  <cp:lastModifiedBy>Nathan Preuss</cp:lastModifiedBy>
  <cp:revision>2</cp:revision>
  <dcterms:created xsi:type="dcterms:W3CDTF">2024-11-06T15:20:20Z</dcterms:created>
  <dcterms:modified xsi:type="dcterms:W3CDTF">2024-11-06T15:44:09Z</dcterms:modified>
</cp:coreProperties>
</file>

<file path=docProps/thumbnail.jpeg>
</file>